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2" r:id="rId4"/>
    <p:sldId id="263" r:id="rId5"/>
    <p:sldId id="264" r:id="rId6"/>
    <p:sldId id="265" r:id="rId7"/>
  </p:sldIdLst>
  <p:sldSz cx="9144000" cy="5715000" type="screen16x10"/>
  <p:notesSz cx="6858000" cy="9144000"/>
  <p:defaultTextStyle>
    <a:defPPr>
      <a:defRPr lang="ru-RU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7"/>
  </p:normalViewPr>
  <p:slideViewPr>
    <p:cSldViewPr snapToGrid="0" snapToObjects="1">
      <p:cViewPr varScale="1">
        <p:scale>
          <a:sx n="124" d="100"/>
          <a:sy n="124" d="100"/>
        </p:scale>
        <p:origin x="1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 smtClean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985AB-D2C5-8F4F-820B-A64D935FE3BB}" type="datetimeFigureOut">
              <a:rPr lang="ru-RU" smtClean="0"/>
              <a:t>20.05.17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D0303-8D10-9F49-A806-F87B75324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907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02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122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160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91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56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80791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0</Words>
  <Application>Microsoft Macintosh PowerPoint</Application>
  <PresentationFormat>Экран (16:10)</PresentationFormat>
  <Paragraphs>0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Алексей Полоз</dc:creator>
  <cp:lastModifiedBy>Алексей Полоз</cp:lastModifiedBy>
  <cp:revision>1</cp:revision>
  <dcterms:created xsi:type="dcterms:W3CDTF">2017-05-20T06:11:38Z</dcterms:created>
  <dcterms:modified xsi:type="dcterms:W3CDTF">2017-05-20T06:13:39Z</dcterms:modified>
</cp:coreProperties>
</file>

<file path=docProps/thumbnail.jpeg>
</file>